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63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175" y="2689860"/>
            <a:ext cx="6715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19860"/>
            <a:ext cx="115919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6685"/>
            <a:ext cx="1161097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299845"/>
            <a:ext cx="116776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724025"/>
            <a:ext cx="95440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2600" y="35401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752600"/>
            <a:ext cx="96869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8145" y="35401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285875"/>
            <a:ext cx="103536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635" y="128587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235" y="30918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380" y="489775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376045"/>
            <a:ext cx="9553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855" y="20942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5945" y="3853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766570"/>
            <a:ext cx="95631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6235" y="3599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733550"/>
            <a:ext cx="9629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8455" y="35572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85670"/>
            <a:ext cx="10858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380" y="21024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980" y="3091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486535"/>
            <a:ext cx="10534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0745" y="4466590"/>
            <a:ext cx="158813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7380" y="5135880"/>
            <a:ext cx="158813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72565"/>
            <a:ext cx="115157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9455" y="5020310"/>
            <a:ext cx="55689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8915"/>
            <a:ext cx="115443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8505" y="223774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260" y="3193415"/>
            <a:ext cx="830072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5260"/>
            <a:ext cx="11601450" cy="5114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55775" y="1377950"/>
            <a:ext cx="76517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925" y="4043680"/>
            <a:ext cx="100838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855" y="4951095"/>
            <a:ext cx="100838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92555"/>
            <a:ext cx="11610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1795" y="2162175"/>
            <a:ext cx="97212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152650"/>
            <a:ext cx="111442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380" y="2153285"/>
            <a:ext cx="22047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5965" y="2854960"/>
            <a:ext cx="22047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2410" y="3522980"/>
            <a:ext cx="186690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9410"/>
            <a:ext cx="115443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6830" y="1662430"/>
            <a:ext cx="22047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1915" y="3091180"/>
            <a:ext cx="14452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4655" y="3784600"/>
            <a:ext cx="14452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6545" y="4469765"/>
            <a:ext cx="14452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0315" y="5129530"/>
            <a:ext cx="14452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66850"/>
            <a:ext cx="10582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7590" y="3498215"/>
            <a:ext cx="277939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2405" y="4173855"/>
            <a:ext cx="221996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6020" y="4817110"/>
            <a:ext cx="243141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319020"/>
            <a:ext cx="116300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670" y="2319020"/>
            <a:ext cx="220472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5305" y="3070860"/>
            <a:ext cx="285623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5100"/>
            <a:ext cx="115443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67485"/>
            <a:ext cx="116681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33500"/>
            <a:ext cx="116205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2026-01-08T09:59:19Z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